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3"/>
    <p:restoredTop sz="94666"/>
  </p:normalViewPr>
  <p:slideViewPr>
    <p:cSldViewPr snapToGrid="0" snapToObjects="1">
      <p:cViewPr varScale="1">
        <p:scale>
          <a:sx n="162" d="100"/>
          <a:sy n="162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1028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64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08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066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41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59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375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51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974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3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881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2FC57-701F-2641-8B58-049D2358CE10}" type="datetimeFigureOut">
              <a:rPr lang="en-US" smtClean="0"/>
              <a:t>1/4/23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5F06F-358A-AE43-B478-AD971DD6AF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665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100"/>
            <a:ext cx="12192000" cy="651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26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000"/>
            <a:ext cx="12192000" cy="658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2981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00" y="0"/>
            <a:ext cx="115402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558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" y="0"/>
            <a:ext cx="120598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381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0"/>
            <a:ext cx="11987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9752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waq qureshi</dc:creator>
  <cp:lastModifiedBy>waleed q</cp:lastModifiedBy>
  <cp:revision>2</cp:revision>
  <dcterms:created xsi:type="dcterms:W3CDTF">2019-05-23T04:45:15Z</dcterms:created>
  <dcterms:modified xsi:type="dcterms:W3CDTF">2023-01-04T06:44:15Z</dcterms:modified>
</cp:coreProperties>
</file>

<file path=docProps/thumbnail.jpeg>
</file>